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"/>
  </p:notesMasterIdLst>
  <p:handoutMasterIdLst>
    <p:handoutMasterId r:id="rId15"/>
  </p:handoutMasterIdLst>
  <p:sldIdLst>
    <p:sldId id="256" r:id="rId5"/>
    <p:sldId id="470" r:id="rId6"/>
    <p:sldId id="473" r:id="rId7"/>
    <p:sldId id="474" r:id="rId8"/>
    <p:sldId id="477" r:id="rId9"/>
    <p:sldId id="475" r:id="rId10"/>
    <p:sldId id="476" r:id="rId11"/>
    <p:sldId id="471" r:id="rId12"/>
    <p:sldId id="472" r:id="rId13"/>
  </p:sldIdLst>
  <p:sldSz cx="9144000" cy="5143500" type="screen16x9"/>
  <p:notesSz cx="6858000" cy="9144000"/>
  <p:defaultTextStyle>
    <a:defPPr>
      <a:defRPr lang="en-US"/>
    </a:defPPr>
    <a:lvl1pPr marL="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6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F0000"/>
    <a:srgbClr val="EA5420"/>
    <a:srgbClr val="B33C3D"/>
    <a:srgbClr val="E12728"/>
    <a:srgbClr val="E02F27"/>
    <a:srgbClr val="595959"/>
    <a:srgbClr val="FEFBF9"/>
    <a:srgbClr val="444444"/>
    <a:srgbClr val="EE4530"/>
    <a:srgbClr val="118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0379" autoAdjust="0"/>
  </p:normalViewPr>
  <p:slideViewPr>
    <p:cSldViewPr snapToGrid="0" snapToObjects="1">
      <p:cViewPr varScale="1">
        <p:scale>
          <a:sx n="140" d="100"/>
          <a:sy n="140" d="100"/>
        </p:scale>
        <p:origin x="200" y="4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53C73-0DF6-594A-BAE7-A019D8CDF859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CA2B5C33-C4F1-BC41-8A26-005E90A3A4BC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第二</a:t>
          </a:r>
          <a:r>
            <a:rPr lang="zh-CN" altLang="en-US" dirty="0" smtClean="0"/>
            <a:t>周，全额返款</a:t>
          </a:r>
        </a:p>
        <a:p>
          <a:r>
            <a:rPr lang="zh-CN" altLang="en-US" dirty="0" smtClean="0"/>
            <a:t>（打入签约时提供的银行账号）</a:t>
          </a:r>
          <a:endParaRPr lang="zh-CN" altLang="en-US" dirty="0"/>
        </a:p>
      </dgm:t>
    </dgm:pt>
    <dgm:pt modelId="{E35E8D22-DC20-7A4B-B237-8D9A51D1702F}" type="parTrans" cxnId="{C40670EF-C4E6-324C-B867-8CAF81D4DF8C}">
      <dgm:prSet/>
      <dgm:spPr/>
      <dgm:t>
        <a:bodyPr/>
        <a:lstStyle/>
        <a:p>
          <a:endParaRPr lang="zh-CN" altLang="en-US"/>
        </a:p>
      </dgm:t>
    </dgm:pt>
    <dgm:pt modelId="{CC5D5E0C-958B-F645-A1C9-3AF10A84FDC7}" type="sibTrans" cxnId="{C40670EF-C4E6-324C-B867-8CAF81D4DF8C}">
      <dgm:prSet/>
      <dgm:spPr/>
      <dgm:t>
        <a:bodyPr/>
        <a:lstStyle/>
        <a:p>
          <a:endParaRPr lang="zh-CN" altLang="en-US"/>
        </a:p>
      </dgm:t>
    </dgm:pt>
    <dgm:pt modelId="{9D409628-8747-0A4C-801D-F0C65BEC217C}" type="pres">
      <dgm:prSet presAssocID="{15553C73-0DF6-594A-BAE7-A019D8CDF859}" presName="linearFlow" presStyleCnt="0">
        <dgm:presLayoutVars>
          <dgm:resizeHandles val="exact"/>
        </dgm:presLayoutVars>
      </dgm:prSet>
      <dgm:spPr/>
    </dgm:pt>
    <dgm:pt modelId="{CFC96466-B22D-1F4F-A83C-66AA752B67BE}" type="pres">
      <dgm:prSet presAssocID="{CA2B5C33-C4F1-BC41-8A26-005E90A3A4BC}" presName="node" presStyleLbl="node1" presStyleIdx="0" presStyleCnt="1" custLinFactNeighborX="311" custLinFactNeighborY="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2CABA89-85E0-4E4A-8320-9D478A7D5454}" type="presOf" srcId="{CA2B5C33-C4F1-BC41-8A26-005E90A3A4BC}" destId="{CFC96466-B22D-1F4F-A83C-66AA752B67BE}" srcOrd="0" destOrd="0" presId="urn:microsoft.com/office/officeart/2005/8/layout/process2"/>
    <dgm:cxn modelId="{C40670EF-C4E6-324C-B867-8CAF81D4DF8C}" srcId="{15553C73-0DF6-594A-BAE7-A019D8CDF859}" destId="{CA2B5C33-C4F1-BC41-8A26-005E90A3A4BC}" srcOrd="0" destOrd="0" parTransId="{E35E8D22-DC20-7A4B-B237-8D9A51D1702F}" sibTransId="{CC5D5E0C-958B-F645-A1C9-3AF10A84FDC7}"/>
    <dgm:cxn modelId="{FC72C6ED-0CA7-1544-9E72-F38AFDC9F735}" type="presOf" srcId="{15553C73-0DF6-594A-BAE7-A019D8CDF859}" destId="{9D409628-8747-0A4C-801D-F0C65BEC217C}" srcOrd="0" destOrd="0" presId="urn:microsoft.com/office/officeart/2005/8/layout/process2"/>
    <dgm:cxn modelId="{304414FE-5290-E14F-B2F9-89A1C6821568}" type="presParOf" srcId="{9D409628-8747-0A4C-801D-F0C65BEC217C}" destId="{CFC96466-B22D-1F4F-A83C-66AA752B67BE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96466-B22D-1F4F-A83C-66AA752B67BE}">
      <dsp:nvSpPr>
        <dsp:cNvPr id="0" name=""/>
        <dsp:cNvSpPr/>
      </dsp:nvSpPr>
      <dsp:spPr>
        <a:xfrm>
          <a:off x="0" y="1630"/>
          <a:ext cx="2459735" cy="166805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第二</a:t>
          </a:r>
          <a:r>
            <a:rPr lang="zh-CN" altLang="en-US" sz="2100" kern="1200" dirty="0" smtClean="0"/>
            <a:t>周，全额返款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（打入签约时提供的银行账号）</a:t>
          </a:r>
          <a:endParaRPr lang="zh-CN" altLang="en-US" sz="2100" kern="1200" dirty="0"/>
        </a:p>
      </dsp:txBody>
      <dsp:txXfrm>
        <a:off x="48856" y="50486"/>
        <a:ext cx="2362023" cy="1570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6F67E-7E01-6E4A-A691-B26D3AA73E43}" type="datetimeFigureOut">
              <a:rPr kumimoji="1" lang="zh-CN" altLang="en-US" smtClean="0"/>
              <a:t>2018/3/14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E3946-ADB2-F240-896C-C51FF265C3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121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79A6-EF66-6A4D-B6CC-FEB65EB86943}" type="datetimeFigureOut">
              <a:rPr kumimoji="1" lang="zh-CN" altLang="en-US" smtClean="0"/>
              <a:t>2018/3/14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6B932-DFC9-AA42-BB88-A7A959C3C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37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27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12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74726" y="3608917"/>
            <a:ext cx="192435" cy="17697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5063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85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6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85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6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85" indent="0">
              <a:buNone/>
              <a:defRPr sz="1000"/>
            </a:lvl3pPr>
            <a:lvl4pPr marL="1371430" indent="0">
              <a:buNone/>
              <a:defRPr sz="900"/>
            </a:lvl4pPr>
            <a:lvl5pPr marL="1828571" indent="0">
              <a:buNone/>
              <a:defRPr sz="900"/>
            </a:lvl5pPr>
            <a:lvl6pPr marL="2285715" indent="0">
              <a:buNone/>
              <a:defRPr sz="900"/>
            </a:lvl6pPr>
            <a:lvl7pPr marL="2742856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85" indent="0">
              <a:buNone/>
              <a:defRPr sz="2400"/>
            </a:lvl3pPr>
            <a:lvl4pPr marL="1371430" indent="0">
              <a:buNone/>
              <a:defRPr sz="2000"/>
            </a:lvl4pPr>
            <a:lvl5pPr marL="1828571" indent="0">
              <a:buNone/>
              <a:defRPr sz="2000"/>
            </a:lvl5pPr>
            <a:lvl6pPr marL="2285715" indent="0">
              <a:buNone/>
              <a:defRPr sz="2000"/>
            </a:lvl6pPr>
            <a:lvl7pPr marL="2742856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85" indent="0">
              <a:buNone/>
              <a:defRPr sz="1000"/>
            </a:lvl3pPr>
            <a:lvl4pPr marL="1371430" indent="0">
              <a:buNone/>
              <a:defRPr sz="900"/>
            </a:lvl4pPr>
            <a:lvl5pPr marL="1828571" indent="0">
              <a:buNone/>
              <a:defRPr sz="900"/>
            </a:lvl5pPr>
            <a:lvl6pPr marL="2285715" indent="0">
              <a:buNone/>
              <a:defRPr sz="900"/>
            </a:lvl6pPr>
            <a:lvl7pPr marL="2742856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1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6" indent="-342856" algn="l" defTabSz="45714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45714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4571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45714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45714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0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juniu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.png"/><Relationship Id="rId10" Type="http://schemas.openxmlformats.org/officeDocument/2006/relationships/image" Target="../media/image10.jpeg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77828" y="1027114"/>
            <a:ext cx="5639296" cy="230831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 </a:t>
            </a:r>
            <a:r>
              <a:rPr kumimoji="1" lang="en-US" altLang="zh-CN" sz="4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kumimoji="1" lang="zh-CN" altLang="en-US" sz="4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桔牛系统</a:t>
            </a:r>
            <a:r>
              <a:rPr kumimoji="1" lang="en-US" altLang="zh-CN" sz="4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】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</a:t>
            </a:r>
            <a:endParaRPr kumimoji="1" lang="en-US" altLang="zh-CN" sz="2000" b="1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endParaRPr kumimoji="1" lang="en-US" altLang="zh-CN" sz="2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endParaRPr kumimoji="1" lang="en-US" altLang="zh-CN" sz="2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服务商操作步骤</a:t>
            </a:r>
            <a:endParaRPr kumimoji="1" lang="zh-CN" altLang="en-US" sz="4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541" y="12046404"/>
            <a:ext cx="3321050" cy="1400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941" y="12198804"/>
            <a:ext cx="3321050" cy="1400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341" y="12351204"/>
            <a:ext cx="3321050" cy="1400443"/>
          </a:xfrm>
          <a:prstGeom prst="rect">
            <a:avLst/>
          </a:prstGeom>
        </p:spPr>
      </p:pic>
      <p:pic>
        <p:nvPicPr>
          <p:cNvPr id="1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7791" y="126555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741" y="12503604"/>
            <a:ext cx="3321050" cy="14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2646448" y="2161366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服务商注册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&amp;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添加员工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1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961648" y="250270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服务商注册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&amp;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添加员工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38" y="1347409"/>
            <a:ext cx="3010336" cy="3579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759" y="1382927"/>
            <a:ext cx="1825658" cy="324561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58434" y="1060196"/>
            <a:ext cx="2107580" cy="31223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微信扫码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699639" y="1035174"/>
            <a:ext cx="2043898" cy="31223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注册，等待审核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37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961648" y="250270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登录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  <a:hlinkClick r:id="rId2"/>
              </a:rPr>
              <a:t>www.juniuo.com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进入服务商后台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2" y="1080773"/>
            <a:ext cx="7898606" cy="38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3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961648" y="250270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进入后台，添加员工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6" y="1023566"/>
            <a:ext cx="7095744" cy="3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6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961648" y="250270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新员工绑定微信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5" y="1129318"/>
            <a:ext cx="8984375" cy="30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4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2811040" y="2085194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商户如何开通付费版？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961648" y="250270"/>
            <a:ext cx="6497552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付款</a:t>
            </a:r>
            <a:endParaRPr lang="zh-CN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8161" y="1342282"/>
            <a:ext cx="2335000" cy="301026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点击任何一个付费功能模块，扫码付款即可（商家或者服务商扫码付款）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456" y="796276"/>
            <a:ext cx="6424253" cy="32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2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807375" y="307118"/>
            <a:ext cx="7058945" cy="546006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所有支付后第二周全额返款（支付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1680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，返还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1680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sz="18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                                                              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----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仅针对包年代理商</a:t>
            </a:r>
            <a:endParaRPr lang="zh-CN" altLang="zh-CN" sz="18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-3784" y="332258"/>
            <a:ext cx="826546" cy="432000"/>
            <a:chOff x="603008" y="285734"/>
            <a:chExt cx="826546" cy="432000"/>
          </a:xfrm>
        </p:grpSpPr>
        <p:cxnSp>
          <p:nvCxnSpPr>
            <p:cNvPr id="4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E02F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E0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39" y="2358197"/>
            <a:ext cx="5913141" cy="1051225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535" y="2414852"/>
            <a:ext cx="4738875" cy="801560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35" y="2567252"/>
            <a:ext cx="4738875" cy="801560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86758" y="1053282"/>
            <a:ext cx="1622289" cy="31223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发送到公众号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508639" y="1053283"/>
            <a:ext cx="1892161" cy="31223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服务商业绩</a:t>
            </a:r>
            <a:r>
              <a:rPr kumimoji="1" lang="zh-CN" altLang="en-US" dirty="0" smtClean="0"/>
              <a:t>绑定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74477796"/>
              </p:ext>
            </p:extLst>
          </p:nvPr>
        </p:nvGraphicFramePr>
        <p:xfrm>
          <a:off x="6620256" y="1859903"/>
          <a:ext cx="2459736" cy="166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06" y="44535"/>
            <a:ext cx="1245394" cy="525166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64" y="1508831"/>
            <a:ext cx="1777078" cy="3005852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02" y="1565678"/>
            <a:ext cx="1690926" cy="300585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02065" y="1059361"/>
            <a:ext cx="1364491" cy="31223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记录订单号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027" y="1508831"/>
            <a:ext cx="1899267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6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sharepoint/v3/field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41283</TotalTime>
  <Words>118</Words>
  <Application>Microsoft Macintosh PowerPoint</Application>
  <PresentationFormat>全屏显示(16:9)</PresentationFormat>
  <Paragraphs>28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Calibri</vt:lpstr>
      <vt:lpstr>Titillium Web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Microsoft Office 用户</cp:lastModifiedBy>
  <cp:revision>1218</cp:revision>
  <cp:lastPrinted>2017-01-24T07:14:52Z</cp:lastPrinted>
  <dcterms:created xsi:type="dcterms:W3CDTF">2010-04-12T23:12:02Z</dcterms:created>
  <dcterms:modified xsi:type="dcterms:W3CDTF">2018-03-14T23:53:49Z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